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Incentives-types-of-incentives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Incentives-types-of-incentives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Incentives-types-of-incentives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Incentives-types-of-incentives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Incentives-types-of-incentives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Incentives-types-of-incentives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Incentives-types-of-incentives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Incentives-types-of-incentives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Incentives-types-of-incentives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Incentives-types-of-incentives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Incentives-types-of-incentives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Incentives-types-of-incentives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-Incentives-types-of-incentives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-Incentives-types-of-incentives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-Incentives-types-of-incentives-1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-Incentives-types-of-incentives-1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-Incentives-types-of-incentives-1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-Incentives-types-of-incentives-1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9-Incentives-types-of-incentives-2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-Incentives-types-of-incentives-2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1-Incentives-types-of-incentives-2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2-Incentives-types-of-incentives-2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3-Incentives-types-of-incentives-2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4-Incentives-types-of-incentives-2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5-Incentives-types-of-incentives-2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6-Incentives-types-of-incentives-2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7-Incentives-types-of-incentives-2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8-Incentives-types-of-incentives-2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9-Incentives-types-of-incentives-3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0-Incentives-types-of-incentives-3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1-Incentives-types-of-incentives-3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2-Incentives-types-of-incentives-3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3-Incentives-types-of-incentives-3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4-Incentives-types-of-incentives-3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5-Incentives-types-of-incentives-3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6-Incentives-types-of-incentives-3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7-Incentives-types-of-incentives-3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8-Incentives-types-of-incentives-3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9-Incentives-types-of-incentives-4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0-Incentives-types-of-incentives-4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